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549" r:id="rId3"/>
    <p:sldId id="1581" r:id="rId4"/>
    <p:sldId id="262" r:id="rId5"/>
    <p:sldId id="1230" r:id="rId6"/>
    <p:sldId id="1189" r:id="rId7"/>
    <p:sldId id="1580" r:id="rId8"/>
    <p:sldId id="641" r:id="rId9"/>
    <p:sldId id="1555" r:id="rId10"/>
    <p:sldId id="621" r:id="rId11"/>
    <p:sldId id="274" r:id="rId12"/>
    <p:sldId id="1368" r:id="rId13"/>
    <p:sldId id="1186" r:id="rId14"/>
    <p:sldId id="1345" r:id="rId15"/>
    <p:sldId id="1505" r:id="rId16"/>
    <p:sldId id="1540" r:id="rId17"/>
    <p:sldId id="1369" r:id="rId18"/>
    <p:sldId id="1467" r:id="rId19"/>
    <p:sldId id="1537" r:id="rId20"/>
    <p:sldId id="138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018" autoAdjust="0"/>
    <p:restoredTop sz="94620" autoAdjust="0"/>
  </p:normalViewPr>
  <p:slideViewPr>
    <p:cSldViewPr snapToGrid="0">
      <p:cViewPr varScale="1">
        <p:scale>
          <a:sx n="108" d="100"/>
          <a:sy n="108" d="100"/>
        </p:scale>
        <p:origin x="1512" y="108"/>
      </p:cViewPr>
      <p:guideLst/>
    </p:cSldViewPr>
  </p:slideViewPr>
  <p:outlineViewPr>
    <p:cViewPr>
      <p:scale>
        <a:sx n="33" d="100"/>
        <a:sy n="33" d="100"/>
      </p:scale>
      <p:origin x="0" y="-337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D272F-6AE4-4786-AAD1-F7BA0340890A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BBEAE-1125-43FA-9B34-7DFC0661B15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28CE-353F-41DE-B410-10401A37CEA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D97E9-C9A8-4225-9698-0EF73301C59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1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01614" y="4090674"/>
            <a:ext cx="8859329" cy="276732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Российская педагогика в ответах на исторические вызовы: суверенные основания системы воспитания</a:t>
            </a:r>
            <a:b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b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sz="48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sz="48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4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285" y="5226384"/>
            <a:ext cx="8859329" cy="495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Багдасарян </a:t>
            </a:r>
            <a:r>
              <a:rPr lang="ru-RU" sz="3200" dirty="0" err="1">
                <a:latin typeface="Arial Black" panose="020B0A04020102020204" pitchFamily="34" charset="0"/>
              </a:rPr>
              <a:t>Вардан</a:t>
            </a:r>
            <a:r>
              <a:rPr lang="ru-RU" sz="3200" dirty="0">
                <a:latin typeface="Arial Black" panose="020B0A04020102020204" pitchFamily="34" charset="0"/>
              </a:rPr>
              <a:t> Эрнестович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394" y="5893552"/>
            <a:ext cx="885932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профессор, доктор исторических наук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2589" y="0"/>
            <a:ext cx="1770352" cy="17703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338" y="334080"/>
            <a:ext cx="9073662" cy="4959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ru-RU"/>
              <a:t>Теория развивающего обучения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00" y="1100126"/>
            <a:ext cx="9132600" cy="46577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16" y="294100"/>
            <a:ext cx="9108584" cy="495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Альтернативы педагогической теории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20961" y="790005"/>
            <a:ext cx="7449696" cy="57488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35292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Примитивизация образования и потребности корпораций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9" y="2132856"/>
            <a:ext cx="3064056" cy="2117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4682" y="4326930"/>
            <a:ext cx="2316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Арнольд Владимир Игоревич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2014" y="1262365"/>
            <a:ext cx="55484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«Американские коллеги объяснили мне, что «низкий уровень общей культуры и школьного образования в их стране — сознательное достижение ради экономических целей». Дело в том, что, начитавшись книг, образованный человек становится худшим покупателем: он меньше покупает и стиральных машин, и автомобилей, начинает предпочитать им Моцарта или Ван Гога, Шекспира или теоремы»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65" y="172853"/>
            <a:ext cx="8902460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Духовная деградация человечества - системные основания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460" y="1244700"/>
            <a:ext cx="9107039" cy="52078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494" y="281355"/>
            <a:ext cx="8633012" cy="8898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ru-RU"/>
              <a:t>Идентичность как принадлежность и идентичность как выбор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5243" y="1614071"/>
            <a:ext cx="8053514" cy="49625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16" y="260065"/>
            <a:ext cx="8672567" cy="496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Когнитивные угрозы цифровизации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6258" y="1131738"/>
            <a:ext cx="8119204" cy="53189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126" y="353989"/>
            <a:ext cx="7273747" cy="889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Arial Black" panose="020B0A04020102020204" pitchFamily="34" charset="0"/>
                <a:cs typeface="Arial Black" panose="020B0A04020102020204" pitchFamily="34" charset="0"/>
              </a:rPr>
              <a:t>Проблема атрофированности силы воли</a:t>
            </a:r>
            <a:endParaRPr lang="ru-RU" sz="3200" b="1" dirty="0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950" y="2538383"/>
            <a:ext cx="7947573" cy="3451806"/>
          </a:xfrm>
          <a:prstGeom prst="rect">
            <a:avLst/>
          </a:prstGeom>
        </p:spPr>
      </p:pic>
      <p:pic>
        <p:nvPicPr>
          <p:cNvPr id="4" name="Рисунок 3" descr="Какие были пионерские лозунги, речевки, девизы 🚩 речевка девиз нпзвание  песня пионерского отряда 🚩 Общественные движ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725" y="1420642"/>
            <a:ext cx="2710496" cy="223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38751" y="280339"/>
            <a:ext cx="6391656" cy="889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Поколенческие типы: тренд десоциализации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18" y="1807807"/>
            <a:ext cx="8828154" cy="35809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5415" y="290119"/>
            <a:ext cx="6893169" cy="4959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ru-RU"/>
              <a:t>Победа через мобилизацию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83" y="1741691"/>
            <a:ext cx="8209233" cy="363040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204913" y="2795588"/>
            <a:ext cx="6938962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>
                <a:latin typeface="Arial Black" panose="020B0A04020102020204" pitchFamily="34" charset="0"/>
              </a:rPr>
              <a:t>СПАСИБО ЗА ВНИМАНИЕ!</a:t>
            </a:r>
            <a:endParaRPr lang="ru-RU" altLang="ru-RU" sz="3600" b="1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2228" y="1207688"/>
            <a:ext cx="66804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"Важно, что отечественная педагогика всегда, во все времена отличалась многогранным, разносторонним подходом, поэтому в наших совместных планах на перспективу нужно обязательно учитывать лучшие традиции дореволюционной, советской и уже современной российской школы. Опираясь на этот прочный фундамент, предстоит решать ключевые вопросы — от обновления содержания учебных программ до подготовки квалифицированных педагогов".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Приветствие Президента участникам Всероссийского педагогического съезда 19 августа 2025 года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утин В.В. портрет президента россии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09" y="291576"/>
            <a:ext cx="2198148" cy="329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4359" y="269305"/>
            <a:ext cx="7275007" cy="12838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Опыт подготовки к войне – образование – 100 лет назад 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50463"/>
            <a:ext cx="9144000" cy="424795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92101" y="2929631"/>
            <a:ext cx="976544" cy="31959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2014" y="272534"/>
            <a:ext cx="8479971" cy="8898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3200" b="1">
                <a:latin typeface="Arial Black" panose="020B0A04020102020204" pitchFamily="34" charset="0"/>
                <a:cs typeface="Arial Black" panose="020B0A04020102020204" pitchFamily="34" charset="0"/>
              </a:defRPr>
            </a:lvl1pPr>
          </a:lstStyle>
          <a:p>
            <a:r>
              <a:rPr lang="ru-RU" dirty="0"/>
              <a:t>Что делать в условиях эскалации конфликта?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442" y="1949449"/>
            <a:ext cx="8632675" cy="30362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784976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Образование как механизм цивилизационного воспроизводства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74464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8056" y="262051"/>
            <a:ext cx="8065008" cy="8898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Российская школа на исторической развилке 2022+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939" y="1371527"/>
            <a:ext cx="7918373" cy="42703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8221" y="178915"/>
            <a:ext cx="7827557" cy="495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Базовое положение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864" y="990388"/>
            <a:ext cx="7653914" cy="56538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Национальные педагогические системы: в чем отличие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462" y="1209631"/>
            <a:ext cx="7839075" cy="4791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961" y="301629"/>
            <a:ext cx="8198078" cy="496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latin typeface="Arial Black" panose="020B0A04020102020204" pitchFamily="34" charset="0"/>
              </a:rPr>
              <a:t>Основы российской педагогики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907" y="1117024"/>
            <a:ext cx="8980186" cy="47735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1744</Words>
  <Application>WPS Presentation</Application>
  <PresentationFormat>Экран (4:3)</PresentationFormat>
  <Paragraphs>47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SimSun</vt:lpstr>
      <vt:lpstr>Wingdings</vt:lpstr>
      <vt:lpstr>Arial Black</vt:lpstr>
      <vt:lpstr>Microsoft YaHei</vt:lpstr>
      <vt:lpstr>Arial Unicode MS</vt:lpstr>
      <vt:lpstr>Calibri Light</vt:lpstr>
      <vt:lpstr>Calibri</vt:lpstr>
      <vt:lpstr>Тема Office</vt:lpstr>
      <vt:lpstr>Российская педагогика в ответах на исторические вызовы: суверенные основания системы воспитания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</dc:creator>
  <cp:lastModifiedBy>sv.kurilina</cp:lastModifiedBy>
  <cp:revision>94</cp:revision>
  <dcterms:created xsi:type="dcterms:W3CDTF">2023-10-25T16:19:00Z</dcterms:created>
  <dcterms:modified xsi:type="dcterms:W3CDTF">2026-09-08T09:24:52Z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C2955CAF0D8B4E59B1779A31C36816F4_12</vt:lpwstr>
  </property>
</Properties>
</file>